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61" r:id="rId6"/>
    <p:sldId id="26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D5846B0-264A-4D8A-9F59-C70507E754AA}">
          <p14:sldIdLst>
            <p14:sldId id="256"/>
            <p14:sldId id="257"/>
            <p14:sldId id="265"/>
            <p14:sldId id="258"/>
            <p14:sldId id="261"/>
          </p14:sldIdLst>
        </p14:section>
        <p14:section name="Раздел без заголовка" id="{5A34AE44-0F47-4AE6-BF1D-FAC9BEC3A29B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957D"/>
    <a:srgbClr val="D1EA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1F54-54D8-4DEB-B4DA-7E7ADBB44ED9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4803-7EEC-499F-85BB-E4780C1CF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77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1F54-54D8-4DEB-B4DA-7E7ADBB44ED9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4803-7EEC-499F-85BB-E4780C1CF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375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1F54-54D8-4DEB-B4DA-7E7ADBB44ED9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4803-7EEC-499F-85BB-E4780C1CF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90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1F54-54D8-4DEB-B4DA-7E7ADBB44ED9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4803-7EEC-499F-85BB-E4780C1CF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879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1F54-54D8-4DEB-B4DA-7E7ADBB44ED9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4803-7EEC-499F-85BB-E4780C1CF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372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1F54-54D8-4DEB-B4DA-7E7ADBB44ED9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4803-7EEC-499F-85BB-E4780C1CF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208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1F54-54D8-4DEB-B4DA-7E7ADBB44ED9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4803-7EEC-499F-85BB-E4780C1CF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7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1F54-54D8-4DEB-B4DA-7E7ADBB44ED9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4803-7EEC-499F-85BB-E4780C1CF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328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1F54-54D8-4DEB-B4DA-7E7ADBB44ED9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4803-7EEC-499F-85BB-E4780C1CF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694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1F54-54D8-4DEB-B4DA-7E7ADBB44ED9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4803-7EEC-499F-85BB-E4780C1CF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681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1F54-54D8-4DEB-B4DA-7E7ADBB44ED9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14803-7EEC-499F-85BB-E4780C1CF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480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F1F54-54D8-4DEB-B4DA-7E7ADBB44ED9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14803-7EEC-499F-85BB-E4780C1CF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57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519977"/>
          </a:xfrm>
        </p:spPr>
        <p:txBody>
          <a:bodyPr>
            <a:normAutofit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проходження анонімного опитування через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web-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портал</a:t>
            </a:r>
            <a:b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консультацій та технічної підтримки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е-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mail nmv@kname.edu.ua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740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7425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Зайдіть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-портал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автоматизованої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навчальним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процесом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ХНУМГ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імен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О.М. Бекетова за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наступним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гіперпосиланням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пройдіть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авторизацію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реєструвались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ре</a:t>
            </a:r>
            <a:r>
              <a:rPr lang="uk-UA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єстрацію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ru-RU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erp.kname.edu.ua</a:t>
            </a:r>
            <a:endParaRPr lang="ru-RU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271854"/>
            <a:ext cx="9086851" cy="532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507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9894" y="290308"/>
            <a:ext cx="10912055" cy="1508654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Важливо! Здобувачі вищої освіти, які паралельно поєднують навчання за кількома освітніми програмами, освітніми рівнями (бакалавр, магістр), формами навчання в ХНУМГ імені О.М. </a:t>
            </a:r>
            <a:r>
              <a:rPr lang="uk-UA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Бекетова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Якщо ви вже зареєстровані на нашому порталі, то за допомогою логіна ви зможете з свого кабінету мати доступ до вільного вибору, розкладу занять та інших ресурсів, у кожній з груп у якій навчаєтесь. Достатньо лише авторизуватися, натиснути на іконку з вашим логіном, а далі на ПІП та обрати потрібну групу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2066" y="1801680"/>
            <a:ext cx="9009707" cy="4880258"/>
          </a:xfrm>
          <a:prstGeom prst="rect">
            <a:avLst/>
          </a:prstGeom>
        </p:spPr>
      </p:pic>
      <p:grpSp>
        <p:nvGrpSpPr>
          <p:cNvPr id="3" name="Группа 2"/>
          <p:cNvGrpSpPr/>
          <p:nvPr/>
        </p:nvGrpSpPr>
        <p:grpSpPr>
          <a:xfrm>
            <a:off x="2608356" y="2233775"/>
            <a:ext cx="7075780" cy="2441855"/>
            <a:chOff x="2608356" y="2233775"/>
            <a:chExt cx="7075780" cy="2441855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2620309" y="4223537"/>
              <a:ext cx="1188000" cy="1269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3"/>
            <p:cNvGrpSpPr/>
            <p:nvPr/>
          </p:nvGrpSpPr>
          <p:grpSpPr>
            <a:xfrm>
              <a:off x="2608356" y="2233775"/>
              <a:ext cx="7075780" cy="2441855"/>
              <a:chOff x="2610881" y="2233775"/>
              <a:chExt cx="7075780" cy="2441855"/>
            </a:xfrm>
          </p:grpSpPr>
          <p:sp>
            <p:nvSpPr>
              <p:cNvPr id="13" name="Прямоугольник 12"/>
              <p:cNvSpPr/>
              <p:nvPr/>
            </p:nvSpPr>
            <p:spPr>
              <a:xfrm>
                <a:off x="9425157" y="2233775"/>
                <a:ext cx="261504" cy="13594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5329478" y="3115028"/>
                <a:ext cx="1150189" cy="12693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Прямоугольник 17"/>
              <p:cNvSpPr/>
              <p:nvPr/>
            </p:nvSpPr>
            <p:spPr>
              <a:xfrm>
                <a:off x="5329478" y="3310334"/>
                <a:ext cx="1150189" cy="12693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2610882" y="4386117"/>
                <a:ext cx="1188000" cy="12693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2610881" y="4548697"/>
                <a:ext cx="1188000" cy="12693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98456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511175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розділі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оберіть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пункт меню </a:t>
            </a:r>
            <a:r>
              <a:rPr lang="ru-RU" sz="1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</a:t>
            </a:r>
            <a:r>
              <a:rPr lang="en-US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з </a:t>
            </a:r>
            <a:r>
              <a:rPr lang="uk-UA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випадаючого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списку обрати дисципліну</a:t>
            </a:r>
            <a:endParaRPr lang="ru-RU" sz="18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488" y="952500"/>
            <a:ext cx="9144000" cy="4953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250693" y="1388985"/>
            <a:ext cx="571500" cy="142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309464" y="2271186"/>
            <a:ext cx="988142" cy="738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--Зробіть свій вибір--</a:t>
            </a:r>
            <a:endParaRPr lang="ru-RU" sz="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85048" y="2421193"/>
            <a:ext cx="988142" cy="738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--Зробіть свій вибір--</a:t>
            </a:r>
            <a:endParaRPr lang="ru-RU" sz="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197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620" y="222250"/>
            <a:ext cx="10883749" cy="511175"/>
          </a:xfrm>
        </p:spPr>
        <p:txBody>
          <a:bodyPr>
            <a:normAutofit fontScale="90000"/>
          </a:bodyPr>
          <a:lstStyle/>
          <a:p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Відповісти на всі запитання анкети, встановивши позначку біля обраної кількості балів та зберегти анкету. </a:t>
            </a:r>
            <a:endParaRPr lang="uk-UA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b="3077"/>
          <a:stretch/>
        </p:blipFill>
        <p:spPr>
          <a:xfrm>
            <a:off x="904875" y="733425"/>
            <a:ext cx="9144000" cy="4714875"/>
          </a:xfrm>
          <a:prstGeom prst="rect">
            <a:avLst/>
          </a:prstGeom>
        </p:spPr>
      </p:pic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37942"/>
          <a:stretch/>
        </p:blipFill>
        <p:spPr>
          <a:xfrm>
            <a:off x="904875" y="3638550"/>
            <a:ext cx="9144000" cy="307371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9103650" y="1173162"/>
            <a:ext cx="571500" cy="142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851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350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Обрати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проходження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коли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перейдуть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нашому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пройдено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51088"/>
            <a:ext cx="9144000" cy="49530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9106213" y="1783132"/>
            <a:ext cx="571500" cy="142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43207" y="2827099"/>
            <a:ext cx="988142" cy="738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--Зробіть свій вибір--</a:t>
            </a:r>
            <a:endParaRPr lang="ru-RU" sz="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3440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231</Words>
  <Application>Microsoft Office PowerPoint</Application>
  <PresentationFormat>Широкоэкранный</PresentationFormat>
  <Paragraphs>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Порядок проходження анонімного опитування через web-портал     для консультацій та технічної підтримки: е-mail nmv@kname.edu.ua</vt:lpstr>
      <vt:lpstr>1. Зайдіть на web-портал автоматизованої системи управління навчальним процесом ХНУМГ імені О.М. Бекетова за наступним гіперпосиланням та пройдіть авторизацію, якщо не реєструвались раніше то спочатку  реєстрацію https://erp.kname.edu.ua</vt:lpstr>
      <vt:lpstr>2. Важливо! Здобувачі вищої освіти, які паралельно поєднують навчання за кількома освітніми програмами, освітніми рівнями (бакалавр, магістр), формами навчання в ХНУМГ імені О.М. Бекетова. Якщо ви вже зареєстровані на нашому порталі, то за допомогою логіна ви зможете з свого кабінету мати доступ до вільного вибору, розкладу занять та інших ресурсів, у кожній з груп у якій навчаєтесь. Достатньо лише авторизуватися, натиснути на іконку з вашим логіном, а далі на ПІП та обрати потрібну групу.</vt:lpstr>
      <vt:lpstr>3. У розділі Опитування оберіть пункт меню Опитування та з випадаючого списку обрати дисципліну</vt:lpstr>
      <vt:lpstr>4. Відповісти на всі запитання анкети, встановивши позначку біля обраної кількості балів та зберегти анкету. </vt:lpstr>
      <vt:lpstr>5. Обрати наступну дисципліну для проходження опитування. Опитування вважається завершеним коли всі дисципліни перейдуть у категорію Опитування проведено. У нашому прикладі опитування пройдено лише з дисципліни Безпека життєдіяльності та основи охорони праці.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проходження анонімного опитування через web-портал</dc:title>
  <dc:creator>Камуз</dc:creator>
  <cp:lastModifiedBy>Дмитрий Рославцев</cp:lastModifiedBy>
  <cp:revision>32</cp:revision>
  <dcterms:created xsi:type="dcterms:W3CDTF">2020-05-25T06:44:26Z</dcterms:created>
  <dcterms:modified xsi:type="dcterms:W3CDTF">2020-06-09T12:45:16Z</dcterms:modified>
</cp:coreProperties>
</file>